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57ED2-5300-4C8E-A239-CC0F109C34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7E8FF-2A77-4FB3-921E-63C086E12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FEB54-FAAF-42A6-8CEC-18E3A5D4D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3F91-55D0-44DC-808D-78670286D2FE}" type="datetimeFigureOut">
              <a:rPr lang="en-AU" smtClean="0"/>
              <a:t>6/02/2022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32ADC-75E0-4780-BC9C-4DCEFEB75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90602-4210-4E38-AE52-520DACAB5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BF44-1FA3-4880-A29D-80FC0F83ED0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108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BF2BB-16C1-4A04-8609-FFBEE7B29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73A4B-3DBD-4766-A652-3AB184C08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92FD6-1187-4F08-AF7C-A24A9F62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3F91-55D0-44DC-808D-78670286D2FE}" type="datetimeFigureOut">
              <a:rPr lang="en-AU" smtClean="0"/>
              <a:t>6/02/2022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8ED86-6F1E-4458-B373-8AD8E8C0A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64B8D-3AE6-4C2F-A2E8-5F12163C6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BF44-1FA3-4880-A29D-80FC0F83ED0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7513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9C8B2-B937-4509-8E24-1CFC4E349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2285B7-40F8-4CF3-BD84-1099F2EACD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F88AB-C29F-4DC7-A44D-E6456CC11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3F91-55D0-44DC-808D-78670286D2FE}" type="datetimeFigureOut">
              <a:rPr lang="en-AU" smtClean="0"/>
              <a:t>6/02/2022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3F986-CBDB-42B6-B82E-519A1D959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F510A-E541-459D-8821-849235EC5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BF44-1FA3-4880-A29D-80FC0F83ED0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6814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D9DB5-EE56-452F-B86A-76A3ED26E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25D6D-A76D-4A00-BCCD-DC7350E924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0064B9-5F99-4BC2-A472-CBE4F6EFC9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9ACFD-6257-495D-BCF2-A78296CCE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3F91-55D0-44DC-808D-78670286D2FE}" type="datetimeFigureOut">
              <a:rPr lang="en-AU" smtClean="0"/>
              <a:t>6/02/2022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F13DD-FBE3-4B65-AF5A-2435E497A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65A356-F32C-482A-B69E-3BDC553A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BF44-1FA3-4880-A29D-80FC0F83ED0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6228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8C236-6455-4BE0-86D9-14E578AFD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D68CD4-106F-4DCC-A792-411CFE0CC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869E41-4BDD-4CCD-BC0B-4901E5A3E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4A0165-501F-4676-8B7D-6F21583505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1CC500-5959-4AA1-BEAD-4E351FD980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F337CB-48BF-47CE-88B1-DA8C36524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3F91-55D0-44DC-808D-78670286D2FE}" type="datetimeFigureOut">
              <a:rPr lang="en-AU" smtClean="0"/>
              <a:t>6/02/2022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182548-4288-4919-BF26-53637740A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F697C3-346D-484E-A950-73B806257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BF44-1FA3-4880-A29D-80FC0F83ED0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800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4C342-2DDD-4447-8362-6359A9324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E57B97-83E9-4235-AF5A-ED31A4728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3F91-55D0-44DC-808D-78670286D2FE}" type="datetimeFigureOut">
              <a:rPr lang="en-AU" smtClean="0"/>
              <a:t>6/02/2022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38D5D-8A90-4DA2-AAFE-D3112E648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EAA602-7D58-4AF4-B8E4-0010CF033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BF44-1FA3-4880-A29D-80FC0F83ED0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8889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8AD08F-9DBB-4E62-9243-074477405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3F91-55D0-44DC-808D-78670286D2FE}" type="datetimeFigureOut">
              <a:rPr lang="en-AU" smtClean="0"/>
              <a:t>6/02/2022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200E60-F3A0-404A-986A-5F8956CF8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7877AC-A171-4C72-A545-96C85EB13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BF44-1FA3-4880-A29D-80FC0F83ED0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4854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CF7A0-8019-4F6B-9510-C695085E1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C41F2-617C-4EAB-95E7-7C4307129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27ECF-4F21-4FF2-A02D-7FF0136CB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F994A-3880-42CC-A8EB-57AD772EB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3F91-55D0-44DC-808D-78670286D2FE}" type="datetimeFigureOut">
              <a:rPr lang="en-AU" smtClean="0"/>
              <a:t>6/02/2022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A6AAA-2E04-4AA0-A39B-CB75160FD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CF7116-AD7A-443D-8ECB-7808BAA2C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BF44-1FA3-4880-A29D-80FC0F83ED0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8689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EA54-AED1-4C85-B166-56A9A9282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22EC8D-B9E6-4676-94A2-A23A5BB65D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CC282D-B8FA-4C6B-8074-F75848F49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534153-E681-4F69-99DA-B30FAF34A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3F91-55D0-44DC-808D-78670286D2FE}" type="datetimeFigureOut">
              <a:rPr lang="en-AU" smtClean="0"/>
              <a:t>6/02/2022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86C706-3B02-44DC-8A8C-856648DF3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D52E0B-14F6-44E8-B261-302799FC6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BF44-1FA3-4880-A29D-80FC0F83ED0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1818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69E64-C918-4486-8A58-13497C75F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FD4189-AF05-4465-9896-2A35AE1A6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81D4A-A92B-4564-8B1E-0B57ACF43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3F91-55D0-44DC-808D-78670286D2FE}" type="datetimeFigureOut">
              <a:rPr lang="en-AU" smtClean="0"/>
              <a:t>6/02/2022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ABCCE-32FC-4D06-9B14-9DC660654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B25B0-D376-46B9-BE67-2D33B7280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BF44-1FA3-4880-A29D-80FC0F83ED0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4028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175D33-D738-4D63-B8DE-069AFF90C1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1EC6C5-6266-4964-A46F-0F0FF99243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43F45-4292-4B63-AEB5-747F6B8E6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3F91-55D0-44DC-808D-78670286D2FE}" type="datetimeFigureOut">
              <a:rPr lang="en-AU" smtClean="0"/>
              <a:t>6/02/2022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58219-1F1C-4445-BDED-86B1F615E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77673-C335-420D-9AC7-B2F7CE279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3BF44-1FA3-4880-A29D-80FC0F83ED0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4867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E028B7-9E0D-49EC-94BE-217B39697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4C91E9-C2CB-4AC6-AF9E-3D62CFC3BC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04BD6-3DE7-4C85-AC4E-2B6355EF30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63F91-55D0-44DC-808D-78670286D2FE}" type="datetimeFigureOut">
              <a:rPr lang="en-AU" smtClean="0"/>
              <a:t>6/02/2022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80229-855D-440C-BE28-1A9E21CFFE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2211F-2AE4-4949-A1DB-34EA901AE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3BF44-1FA3-4880-A29D-80FC0F83ED0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194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70D3E6-8DE6-4C13-80BF-51CFD9DACD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6" b="4058"/>
          <a:stretch/>
        </p:blipFill>
        <p:spPr>
          <a:xfrm>
            <a:off x="258805" y="0"/>
            <a:ext cx="116743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270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B55A63-EE36-40FC-A927-BAF299E91E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7" b="4000"/>
          <a:stretch/>
        </p:blipFill>
        <p:spPr>
          <a:xfrm>
            <a:off x="290210" y="0"/>
            <a:ext cx="11611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231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Clinton Wright</dc:creator>
  <cp:lastModifiedBy>Clinton Wright</cp:lastModifiedBy>
  <cp:revision>1</cp:revision>
  <dcterms:created xsi:type="dcterms:W3CDTF">2022-02-06T09:06:49Z</dcterms:created>
  <dcterms:modified xsi:type="dcterms:W3CDTF">2022-02-06T10:13:49Z</dcterms:modified>
</cp:coreProperties>
</file>